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5" r:id="rId2"/>
    <p:sldId id="258" r:id="rId3"/>
    <p:sldId id="281" r:id="rId4"/>
    <p:sldId id="265" r:id="rId5"/>
    <p:sldId id="256" r:id="rId6"/>
    <p:sldId id="286" r:id="rId7"/>
    <p:sldId id="257" r:id="rId8"/>
    <p:sldId id="289" r:id="rId9"/>
    <p:sldId id="259" r:id="rId10"/>
    <p:sldId id="292" r:id="rId11"/>
    <p:sldId id="260" r:id="rId12"/>
    <p:sldId id="287" r:id="rId13"/>
    <p:sldId id="262" r:id="rId14"/>
    <p:sldId id="282" r:id="rId15"/>
    <p:sldId id="263" r:id="rId16"/>
    <p:sldId id="293" r:id="rId17"/>
    <p:sldId id="264" r:id="rId18"/>
    <p:sldId id="279" r:id="rId19"/>
    <p:sldId id="267" r:id="rId20"/>
    <p:sldId id="290" r:id="rId21"/>
    <p:sldId id="268" r:id="rId22"/>
    <p:sldId id="283" r:id="rId23"/>
    <p:sldId id="269" r:id="rId24"/>
    <p:sldId id="280" r:id="rId25"/>
    <p:sldId id="270" r:id="rId26"/>
    <p:sldId id="288" r:id="rId27"/>
    <p:sldId id="271" r:id="rId28"/>
    <p:sldId id="278" r:id="rId29"/>
    <p:sldId id="284" r:id="rId30"/>
    <p:sldId id="285" r:id="rId31"/>
    <p:sldId id="291" r:id="rId32"/>
    <p:sldId id="294" r:id="rId33"/>
    <p:sldId id="272" r:id="rId34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Щракнете, за да редактирате стила на подзаглавията в образеца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34F5B-CB76-49D9-845D-87237FC4480B}" type="datetimeFigureOut">
              <a:rPr lang="bg-BG" smtClean="0"/>
              <a:pPr/>
              <a:t>13.3.2017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FDE85-8F49-4CCC-A7F9-78BBC5585C68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34F5B-CB76-49D9-845D-87237FC4480B}" type="datetimeFigureOut">
              <a:rPr lang="bg-BG" smtClean="0"/>
              <a:pPr/>
              <a:t>13.3.2017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FDE85-8F49-4CCC-A7F9-78BBC5585C68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34F5B-CB76-49D9-845D-87237FC4480B}" type="datetimeFigureOut">
              <a:rPr lang="bg-BG" smtClean="0"/>
              <a:pPr/>
              <a:t>13.3.2017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FDE85-8F49-4CCC-A7F9-78BBC5585C68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34F5B-CB76-49D9-845D-87237FC4480B}" type="datetimeFigureOut">
              <a:rPr lang="bg-BG" smtClean="0"/>
              <a:pPr/>
              <a:t>13.3.2017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FDE85-8F49-4CCC-A7F9-78BBC5585C68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34F5B-CB76-49D9-845D-87237FC4480B}" type="datetimeFigureOut">
              <a:rPr lang="bg-BG" smtClean="0"/>
              <a:pPr/>
              <a:t>13.3.2017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FDE85-8F49-4CCC-A7F9-78BBC5585C68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34F5B-CB76-49D9-845D-87237FC4480B}" type="datetimeFigureOut">
              <a:rPr lang="bg-BG" smtClean="0"/>
              <a:pPr/>
              <a:t>13.3.2017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FDE85-8F49-4CCC-A7F9-78BBC5585C68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34F5B-CB76-49D9-845D-87237FC4480B}" type="datetimeFigureOut">
              <a:rPr lang="bg-BG" smtClean="0"/>
              <a:pPr/>
              <a:t>13.3.2017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FDE85-8F49-4CCC-A7F9-78BBC5585C68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34F5B-CB76-49D9-845D-87237FC4480B}" type="datetimeFigureOut">
              <a:rPr lang="bg-BG" smtClean="0"/>
              <a:pPr/>
              <a:t>13.3.2017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FDE85-8F49-4CCC-A7F9-78BBC5585C68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34F5B-CB76-49D9-845D-87237FC4480B}" type="datetimeFigureOut">
              <a:rPr lang="bg-BG" smtClean="0"/>
              <a:pPr/>
              <a:t>13.3.2017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FDE85-8F49-4CCC-A7F9-78BBC5585C68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34F5B-CB76-49D9-845D-87237FC4480B}" type="datetimeFigureOut">
              <a:rPr lang="bg-BG" smtClean="0"/>
              <a:pPr/>
              <a:t>13.3.2017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FDE85-8F49-4CCC-A7F9-78BBC5585C68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34F5B-CB76-49D9-845D-87237FC4480B}" type="datetimeFigureOut">
              <a:rPr lang="bg-BG" smtClean="0"/>
              <a:pPr/>
              <a:t>13.3.2017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FDE85-8F49-4CCC-A7F9-78BBC5585C68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834F5B-CB76-49D9-845D-87237FC4480B}" type="datetimeFigureOut">
              <a:rPr lang="bg-BG" smtClean="0"/>
              <a:pPr/>
              <a:t>13.3.2017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0FDE85-8F49-4CCC-A7F9-78BBC5585C68}" type="slidenum">
              <a:rPr lang="bg-BG" smtClean="0"/>
              <a:pPr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114225751_5111852_23126425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Текстово поле 2"/>
          <p:cNvSpPr txBox="1"/>
          <p:nvPr/>
        </p:nvSpPr>
        <p:spPr>
          <a:xfrm>
            <a:off x="1142976" y="928670"/>
            <a:ext cx="6797054" cy="1477328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bg-BG" dirty="0"/>
          </a:p>
        </p:txBody>
      </p:sp>
      <p:sp>
        <p:nvSpPr>
          <p:cNvPr id="4" name="Текстово поле 3"/>
          <p:cNvSpPr txBox="1"/>
          <p:nvPr/>
        </p:nvSpPr>
        <p:spPr>
          <a:xfrm>
            <a:off x="1428728" y="1428736"/>
            <a:ext cx="62859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ЗЕЛЕНЧУЦИ ЗА ДОБРО ЗДРАВЕ</a:t>
            </a:r>
            <a:endParaRPr lang="bg-BG" sz="28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93402417_large_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97000" y="831850"/>
            <a:ext cx="6350000" cy="5194300"/>
          </a:xfrm>
          <a:prstGeom prst="rect">
            <a:avLst/>
          </a:prstGeom>
        </p:spPr>
      </p:pic>
      <p:sp>
        <p:nvSpPr>
          <p:cNvPr id="3" name="Текстово поле 2"/>
          <p:cNvSpPr txBox="1"/>
          <p:nvPr/>
        </p:nvSpPr>
        <p:spPr>
          <a:xfrm>
            <a:off x="3571868" y="6000768"/>
            <a:ext cx="17145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ДОМАТ</a:t>
            </a:r>
            <a:endParaRPr lang="bg-BG" sz="32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102586097_large_OVOSCH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Текстово поле 2"/>
          <p:cNvSpPr txBox="1"/>
          <p:nvPr/>
        </p:nvSpPr>
        <p:spPr>
          <a:xfrm>
            <a:off x="1785918" y="1428736"/>
            <a:ext cx="3623108" cy="175432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bg-BG" dirty="0" smtClean="0"/>
              <a:t>                                                                 </a:t>
            </a:r>
          </a:p>
          <a:p>
            <a:endParaRPr lang="bg-BG" dirty="0" smtClean="0"/>
          </a:p>
          <a:p>
            <a:endParaRPr lang="bg-BG" dirty="0" smtClean="0"/>
          </a:p>
          <a:p>
            <a:endParaRPr lang="bg-BG" dirty="0" smtClean="0"/>
          </a:p>
          <a:p>
            <a:endParaRPr lang="bg-BG" dirty="0" smtClean="0"/>
          </a:p>
          <a:p>
            <a:endParaRPr lang="bg-BG" dirty="0" smtClean="0"/>
          </a:p>
        </p:txBody>
      </p:sp>
      <p:sp>
        <p:nvSpPr>
          <p:cNvPr id="4" name="Текстово поле 3"/>
          <p:cNvSpPr txBox="1"/>
          <p:nvPr/>
        </p:nvSpPr>
        <p:spPr>
          <a:xfrm>
            <a:off x="1714480" y="1785926"/>
            <a:ext cx="37862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Във салатата юнак-</a:t>
            </a:r>
          </a:p>
          <a:p>
            <a:r>
              <a:rPr lang="bg-BG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аз съм вкусния домат!</a:t>
            </a:r>
            <a:endParaRPr lang="bg-BG" sz="2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93402415_large_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97000" y="444500"/>
            <a:ext cx="6350000" cy="5969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93402432_large_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2910" y="0"/>
            <a:ext cx="7929618" cy="6286520"/>
          </a:xfrm>
          <a:prstGeom prst="rect">
            <a:avLst/>
          </a:prstGeom>
        </p:spPr>
      </p:pic>
      <p:sp>
        <p:nvSpPr>
          <p:cNvPr id="3" name="Текстово поле 2"/>
          <p:cNvSpPr txBox="1"/>
          <p:nvPr/>
        </p:nvSpPr>
        <p:spPr>
          <a:xfrm>
            <a:off x="2928926" y="6143644"/>
            <a:ext cx="3065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32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ПАТЛАДЖАН</a:t>
            </a:r>
            <a:endParaRPr lang="bg-BG" sz="3200" b="1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102586104_large_OVOSCH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Текстово поле 2"/>
          <p:cNvSpPr txBox="1"/>
          <p:nvPr/>
        </p:nvSpPr>
        <p:spPr>
          <a:xfrm>
            <a:off x="1857356" y="1142984"/>
            <a:ext cx="4000528" cy="147732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endParaRPr lang="bg-BG" dirty="0" smtClean="0"/>
          </a:p>
          <a:p>
            <a:endParaRPr lang="bg-BG" dirty="0" smtClean="0"/>
          </a:p>
          <a:p>
            <a:endParaRPr lang="bg-BG" dirty="0" smtClean="0"/>
          </a:p>
          <a:p>
            <a:endParaRPr lang="bg-BG" dirty="0" smtClean="0"/>
          </a:p>
          <a:p>
            <a:endParaRPr lang="bg-BG" dirty="0"/>
          </a:p>
        </p:txBody>
      </p:sp>
      <p:sp>
        <p:nvSpPr>
          <p:cNvPr id="4" name="Текстово поле 3"/>
          <p:cNvSpPr txBox="1"/>
          <p:nvPr/>
        </p:nvSpPr>
        <p:spPr>
          <a:xfrm>
            <a:off x="1571604" y="1142984"/>
            <a:ext cx="54292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    Аз лилав съм исполин,</a:t>
            </a:r>
          </a:p>
          <a:p>
            <a:r>
              <a:rPr lang="bg-BG" sz="24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    пълен съм със много</a:t>
            </a:r>
          </a:p>
          <a:p>
            <a:r>
              <a:rPr lang="bg-BG" sz="24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    Витамин!Патладжан е  </a:t>
            </a:r>
          </a:p>
          <a:p>
            <a:r>
              <a:rPr lang="bg-BG" sz="24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    </a:t>
            </a:r>
            <a:r>
              <a:rPr lang="bg-BG" sz="2400" b="1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мойто</a:t>
            </a:r>
            <a:r>
              <a:rPr lang="bg-BG" sz="24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име!</a:t>
            </a:r>
            <a:endParaRPr lang="bg-BG" sz="2400" b="1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93402412_large_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4414" y="0"/>
            <a:ext cx="6786610" cy="6215082"/>
          </a:xfrm>
          <a:prstGeom prst="rect">
            <a:avLst/>
          </a:prstGeom>
        </p:spPr>
      </p:pic>
      <p:sp>
        <p:nvSpPr>
          <p:cNvPr id="3" name="Текстово поле 2"/>
          <p:cNvSpPr txBox="1"/>
          <p:nvPr/>
        </p:nvSpPr>
        <p:spPr>
          <a:xfrm>
            <a:off x="3786182" y="6143644"/>
            <a:ext cx="12858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3200" b="1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ГРАХ</a:t>
            </a:r>
            <a:endParaRPr lang="bg-BG" sz="3200" b="1" dirty="0">
              <a:solidFill>
                <a:srgbClr val="92D05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102586107_large_OVOSCH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Текстово поле 2"/>
          <p:cNvSpPr txBox="1"/>
          <p:nvPr/>
        </p:nvSpPr>
        <p:spPr>
          <a:xfrm>
            <a:off x="1571604" y="1500174"/>
            <a:ext cx="4143404" cy="175432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g-BG" dirty="0" smtClean="0"/>
              <a:t>                                                               </a:t>
            </a:r>
          </a:p>
          <a:p>
            <a:endParaRPr lang="bg-BG" dirty="0" smtClean="0"/>
          </a:p>
          <a:p>
            <a:endParaRPr lang="bg-BG" dirty="0" smtClean="0"/>
          </a:p>
          <a:p>
            <a:endParaRPr lang="bg-BG" dirty="0" smtClean="0"/>
          </a:p>
          <a:p>
            <a:endParaRPr lang="bg-BG" dirty="0" smtClean="0"/>
          </a:p>
          <a:p>
            <a:endParaRPr lang="bg-BG" dirty="0"/>
          </a:p>
        </p:txBody>
      </p:sp>
      <p:sp>
        <p:nvSpPr>
          <p:cNvPr id="4" name="Текстово поле 3"/>
          <p:cNvSpPr txBox="1"/>
          <p:nvPr/>
        </p:nvSpPr>
        <p:spPr>
          <a:xfrm>
            <a:off x="1785918" y="1714488"/>
            <a:ext cx="409818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В кожата ми виж сега</a:t>
            </a:r>
          </a:p>
          <a:p>
            <a:r>
              <a:rPr lang="bg-BG" sz="24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има мънички зрънца!</a:t>
            </a:r>
          </a:p>
          <a:p>
            <a:r>
              <a:rPr lang="bg-BG" sz="2400" b="1" dirty="0" err="1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Накуси</a:t>
            </a:r>
            <a:r>
              <a:rPr lang="bg-BG" sz="24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ме със мерак,</a:t>
            </a:r>
          </a:p>
          <a:p>
            <a:r>
              <a:rPr lang="bg-BG" sz="24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запомни ме-аз съм грах! </a:t>
            </a:r>
            <a:endParaRPr lang="bg-BG" sz="2400" b="1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93402424_large_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97000" y="482600"/>
            <a:ext cx="6350000" cy="5892800"/>
          </a:xfrm>
          <a:prstGeom prst="rect">
            <a:avLst/>
          </a:prstGeom>
        </p:spPr>
      </p:pic>
      <p:sp>
        <p:nvSpPr>
          <p:cNvPr id="3" name="Текстово поле 2"/>
          <p:cNvSpPr txBox="1"/>
          <p:nvPr/>
        </p:nvSpPr>
        <p:spPr>
          <a:xfrm>
            <a:off x="3643306" y="6357958"/>
            <a:ext cx="15524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32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ТИКВА</a:t>
            </a:r>
            <a:endParaRPr lang="bg-BG" sz="3200" b="1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102586110_large_OVOSCH1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Текстово поле 2"/>
          <p:cNvSpPr txBox="1"/>
          <p:nvPr/>
        </p:nvSpPr>
        <p:spPr>
          <a:xfrm>
            <a:off x="2285984" y="1142984"/>
            <a:ext cx="4416594" cy="147732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endParaRPr lang="bg-BG" dirty="0" smtClean="0"/>
          </a:p>
          <a:p>
            <a:endParaRPr lang="bg-BG" dirty="0" smtClean="0"/>
          </a:p>
          <a:p>
            <a:endParaRPr lang="bg-BG" dirty="0" smtClean="0"/>
          </a:p>
          <a:p>
            <a:endParaRPr lang="bg-BG" dirty="0" smtClean="0"/>
          </a:p>
          <a:p>
            <a:endParaRPr lang="bg-BG" dirty="0"/>
          </a:p>
        </p:txBody>
      </p:sp>
      <p:sp>
        <p:nvSpPr>
          <p:cNvPr id="4" name="Текстово поле 3"/>
          <p:cNvSpPr txBox="1"/>
          <p:nvPr/>
        </p:nvSpPr>
        <p:spPr>
          <a:xfrm>
            <a:off x="2357422" y="1357298"/>
            <a:ext cx="42188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Едра дама съм за двама,</a:t>
            </a:r>
          </a:p>
          <a:p>
            <a:r>
              <a:rPr lang="bg-BG" sz="2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но </a:t>
            </a:r>
            <a:r>
              <a:rPr lang="bg-BG" sz="2400" b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накусиш</a:t>
            </a:r>
            <a:r>
              <a:rPr lang="bg-BG" sz="2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ли ме,знай-</a:t>
            </a:r>
          </a:p>
          <a:p>
            <a:r>
              <a:rPr lang="bg-BG" sz="2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сладка тиква съм докрай!</a:t>
            </a:r>
            <a:endParaRPr lang="bg-BG" sz="24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93402413_large_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82800" y="0"/>
            <a:ext cx="4978400" cy="6143644"/>
          </a:xfrm>
          <a:prstGeom prst="rect">
            <a:avLst/>
          </a:prstGeom>
        </p:spPr>
      </p:pic>
      <p:sp>
        <p:nvSpPr>
          <p:cNvPr id="4" name="Текстово поле 3"/>
          <p:cNvSpPr txBox="1"/>
          <p:nvPr/>
        </p:nvSpPr>
        <p:spPr>
          <a:xfrm>
            <a:off x="3357554" y="6143644"/>
            <a:ext cx="26599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32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ЦАРЕВИЦА</a:t>
            </a:r>
            <a:endParaRPr lang="bg-BG" sz="3200" b="1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102586105_large_OVOSCH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Текстово поле 2"/>
          <p:cNvSpPr txBox="1"/>
          <p:nvPr/>
        </p:nvSpPr>
        <p:spPr>
          <a:xfrm>
            <a:off x="1142976" y="1428736"/>
            <a:ext cx="3214710" cy="156966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g-BG" sz="24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                               </a:t>
            </a:r>
          </a:p>
          <a:p>
            <a:endParaRPr lang="bg-BG" sz="2400" b="1" dirty="0" smtClean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  <a:p>
            <a:endParaRPr lang="bg-BG" sz="2400" b="1" dirty="0" smtClean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  <a:p>
            <a:endParaRPr lang="bg-BG" sz="2400" b="1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Текстово поле 3"/>
          <p:cNvSpPr txBox="1"/>
          <p:nvPr/>
        </p:nvSpPr>
        <p:spPr>
          <a:xfrm>
            <a:off x="1142976" y="1500174"/>
            <a:ext cx="33872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Аз съм вкусна </a:t>
            </a:r>
          </a:p>
          <a:p>
            <a:r>
              <a:rPr lang="bg-BG" sz="2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Царевица-полската</a:t>
            </a:r>
          </a:p>
          <a:p>
            <a:r>
              <a:rPr lang="bg-BG" sz="2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красавица!</a:t>
            </a:r>
            <a:endParaRPr lang="bg-BG" sz="24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93402420_large_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14550" y="0"/>
            <a:ext cx="4914900" cy="6286520"/>
          </a:xfrm>
          <a:prstGeom prst="rect">
            <a:avLst/>
          </a:prstGeom>
        </p:spPr>
      </p:pic>
      <p:sp>
        <p:nvSpPr>
          <p:cNvPr id="3" name="Текстово поле 2"/>
          <p:cNvSpPr txBox="1"/>
          <p:nvPr/>
        </p:nvSpPr>
        <p:spPr>
          <a:xfrm>
            <a:off x="3786182" y="6072206"/>
            <a:ext cx="12144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32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ЛУК</a:t>
            </a:r>
            <a:endParaRPr lang="bg-BG" sz="3200" b="1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102586098_large_OVOSCH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Текстово поле 2"/>
          <p:cNvSpPr txBox="1"/>
          <p:nvPr/>
        </p:nvSpPr>
        <p:spPr>
          <a:xfrm>
            <a:off x="1928794" y="1643050"/>
            <a:ext cx="3834704" cy="147732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bg-BG" dirty="0" smtClean="0"/>
              <a:t>                                                                     </a:t>
            </a:r>
          </a:p>
          <a:p>
            <a:endParaRPr lang="bg-BG" dirty="0" smtClean="0"/>
          </a:p>
          <a:p>
            <a:endParaRPr lang="bg-BG" dirty="0" smtClean="0"/>
          </a:p>
          <a:p>
            <a:endParaRPr lang="bg-BG" dirty="0" smtClean="0"/>
          </a:p>
          <a:p>
            <a:endParaRPr lang="bg-BG" dirty="0"/>
          </a:p>
        </p:txBody>
      </p:sp>
      <p:sp>
        <p:nvSpPr>
          <p:cNvPr id="4" name="Текстово поле 3"/>
          <p:cNvSpPr txBox="1"/>
          <p:nvPr/>
        </p:nvSpPr>
        <p:spPr>
          <a:xfrm>
            <a:off x="1928794" y="1857364"/>
            <a:ext cx="40719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Аз съм славен зеленчук-</a:t>
            </a:r>
          </a:p>
          <a:p>
            <a:r>
              <a:rPr lang="bg-BG" sz="24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всички ме наричат лук!</a:t>
            </a:r>
            <a:endParaRPr lang="bg-BG" sz="2400" b="1" dirty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93402425_large_1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33650" y="0"/>
            <a:ext cx="4076700" cy="6357958"/>
          </a:xfrm>
          <a:prstGeom prst="rect">
            <a:avLst/>
          </a:prstGeom>
        </p:spPr>
      </p:pic>
      <p:sp>
        <p:nvSpPr>
          <p:cNvPr id="3" name="Текстово поле 2"/>
          <p:cNvSpPr txBox="1"/>
          <p:nvPr/>
        </p:nvSpPr>
        <p:spPr>
          <a:xfrm>
            <a:off x="2786050" y="6072206"/>
            <a:ext cx="35004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ЛЮТА ЧУШКА</a:t>
            </a:r>
            <a:endParaRPr lang="bg-BG" sz="32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102586112_large_OVOSCH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Текстово поле 2"/>
          <p:cNvSpPr txBox="1"/>
          <p:nvPr/>
        </p:nvSpPr>
        <p:spPr>
          <a:xfrm>
            <a:off x="1214414" y="1214422"/>
            <a:ext cx="4643470" cy="147732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endParaRPr lang="bg-BG" dirty="0" smtClean="0"/>
          </a:p>
          <a:p>
            <a:endParaRPr lang="bg-BG" dirty="0" smtClean="0"/>
          </a:p>
          <a:p>
            <a:endParaRPr lang="bg-BG" dirty="0" smtClean="0"/>
          </a:p>
          <a:p>
            <a:endParaRPr lang="bg-BG" dirty="0" smtClean="0"/>
          </a:p>
          <a:p>
            <a:endParaRPr lang="bg-BG" dirty="0"/>
          </a:p>
        </p:txBody>
      </p:sp>
      <p:sp>
        <p:nvSpPr>
          <p:cNvPr id="4" name="Текстово поле 3"/>
          <p:cNvSpPr txBox="1"/>
          <p:nvPr/>
        </p:nvSpPr>
        <p:spPr>
          <a:xfrm>
            <a:off x="1357290" y="1142984"/>
            <a:ext cx="4384438" cy="156966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g-BG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Аз чушка съм,но люта.</a:t>
            </a:r>
          </a:p>
          <a:p>
            <a:r>
              <a:rPr lang="bg-BG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Не ме опитвай,че от мене</a:t>
            </a:r>
          </a:p>
          <a:p>
            <a:r>
              <a:rPr lang="bg-BG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ще ревеш!Порасни и ще</a:t>
            </a:r>
          </a:p>
          <a:p>
            <a:r>
              <a:rPr lang="bg-BG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разбереш! </a:t>
            </a:r>
            <a:endParaRPr lang="bg-BG" sz="2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93402410_large_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82750" y="0"/>
            <a:ext cx="5778500" cy="6143644"/>
          </a:xfrm>
          <a:prstGeom prst="rect">
            <a:avLst/>
          </a:prstGeom>
        </p:spPr>
      </p:pic>
      <p:sp>
        <p:nvSpPr>
          <p:cNvPr id="3" name="Текстово поле 2"/>
          <p:cNvSpPr txBox="1"/>
          <p:nvPr/>
        </p:nvSpPr>
        <p:spPr>
          <a:xfrm>
            <a:off x="3714744" y="6286520"/>
            <a:ext cx="2000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32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КАРТОФ</a:t>
            </a:r>
            <a:endParaRPr lang="bg-BG" sz="3200" b="1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102586094_large_OVOSCH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Текстово поле 2"/>
          <p:cNvSpPr txBox="1"/>
          <p:nvPr/>
        </p:nvSpPr>
        <p:spPr>
          <a:xfrm>
            <a:off x="1785918" y="1500174"/>
            <a:ext cx="3308431" cy="230832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endParaRPr lang="bg-BG" dirty="0" smtClean="0"/>
          </a:p>
          <a:p>
            <a:endParaRPr lang="bg-BG" dirty="0" smtClean="0"/>
          </a:p>
          <a:p>
            <a:endParaRPr lang="bg-BG" dirty="0" smtClean="0"/>
          </a:p>
          <a:p>
            <a:endParaRPr lang="bg-BG" dirty="0" smtClean="0"/>
          </a:p>
          <a:p>
            <a:endParaRPr lang="bg-BG" dirty="0" smtClean="0"/>
          </a:p>
          <a:p>
            <a:endParaRPr lang="bg-BG" dirty="0" smtClean="0"/>
          </a:p>
          <a:p>
            <a:endParaRPr lang="bg-BG" dirty="0" smtClean="0"/>
          </a:p>
          <a:p>
            <a:endParaRPr lang="bg-BG" dirty="0"/>
          </a:p>
        </p:txBody>
      </p:sp>
      <p:sp>
        <p:nvSpPr>
          <p:cNvPr id="4" name="Текстово поле 3"/>
          <p:cNvSpPr txBox="1"/>
          <p:nvPr/>
        </p:nvSpPr>
        <p:spPr>
          <a:xfrm>
            <a:off x="1785918" y="1857364"/>
            <a:ext cx="37586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b="1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Предпочитат ме и</a:t>
            </a:r>
          </a:p>
          <a:p>
            <a:r>
              <a:rPr lang="bg-BG" sz="2400" b="1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още-аз съм вкусното</a:t>
            </a:r>
          </a:p>
          <a:p>
            <a:r>
              <a:rPr lang="bg-BG" sz="2400" b="1" dirty="0" err="1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картофче</a:t>
            </a:r>
            <a:r>
              <a:rPr lang="bg-BG" sz="2400" b="1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93402414_large_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44750" y="0"/>
            <a:ext cx="4254500" cy="5857892"/>
          </a:xfrm>
          <a:prstGeom prst="rect">
            <a:avLst/>
          </a:prstGeom>
        </p:spPr>
      </p:pic>
      <p:sp>
        <p:nvSpPr>
          <p:cNvPr id="3" name="Текстово поле 2"/>
          <p:cNvSpPr txBox="1"/>
          <p:nvPr/>
        </p:nvSpPr>
        <p:spPr>
          <a:xfrm>
            <a:off x="3357554" y="6143644"/>
            <a:ext cx="19848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32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МОРКОВ</a:t>
            </a:r>
            <a:endParaRPr lang="bg-BG" sz="3200" b="1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102586108_large_OVOSCH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Текстово поле 2"/>
          <p:cNvSpPr txBox="1"/>
          <p:nvPr/>
        </p:nvSpPr>
        <p:spPr>
          <a:xfrm>
            <a:off x="1857356" y="1500174"/>
            <a:ext cx="2988319" cy="230832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bg-BG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                              </a:t>
            </a:r>
          </a:p>
          <a:p>
            <a:endParaRPr lang="bg-BG" sz="24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endParaRPr lang="bg-BG" sz="24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endParaRPr lang="bg-BG" sz="24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endParaRPr lang="bg-BG" sz="24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endParaRPr lang="bg-BG" sz="24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Текстово поле 3"/>
          <p:cNvSpPr txBox="1"/>
          <p:nvPr/>
        </p:nvSpPr>
        <p:spPr>
          <a:xfrm>
            <a:off x="1928794" y="1643050"/>
            <a:ext cx="30003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Аз съм моркова-</a:t>
            </a:r>
          </a:p>
          <a:p>
            <a:r>
              <a:rPr lang="bg-BG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велик-дето хапваш всеки миг!</a:t>
            </a:r>
            <a:endParaRPr lang="bg-BG" sz="2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93402430_large_2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97000" y="0"/>
            <a:ext cx="6350000" cy="5929330"/>
          </a:xfrm>
          <a:prstGeom prst="rect">
            <a:avLst/>
          </a:prstGeom>
        </p:spPr>
      </p:pic>
      <p:sp>
        <p:nvSpPr>
          <p:cNvPr id="3" name="Текстово поле 2"/>
          <p:cNvSpPr txBox="1"/>
          <p:nvPr/>
        </p:nvSpPr>
        <p:spPr>
          <a:xfrm>
            <a:off x="3643306" y="6215082"/>
            <a:ext cx="12779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3200" b="1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ЗЕЛЕ</a:t>
            </a:r>
            <a:endParaRPr lang="bg-BG" sz="3200" b="1" dirty="0">
              <a:solidFill>
                <a:srgbClr val="92D05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102586100_large_OVOSCH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Текстово поле 2"/>
          <p:cNvSpPr txBox="1"/>
          <p:nvPr/>
        </p:nvSpPr>
        <p:spPr>
          <a:xfrm>
            <a:off x="1857356" y="1571612"/>
            <a:ext cx="3252814" cy="258532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bg-BG" dirty="0" smtClean="0"/>
              <a:t>                                                          </a:t>
            </a:r>
          </a:p>
          <a:p>
            <a:endParaRPr lang="bg-BG" dirty="0" smtClean="0"/>
          </a:p>
          <a:p>
            <a:endParaRPr lang="bg-BG" dirty="0" smtClean="0"/>
          </a:p>
          <a:p>
            <a:endParaRPr lang="bg-BG" dirty="0" smtClean="0"/>
          </a:p>
          <a:p>
            <a:endParaRPr lang="bg-BG" dirty="0" smtClean="0"/>
          </a:p>
          <a:p>
            <a:endParaRPr lang="bg-BG" dirty="0" smtClean="0"/>
          </a:p>
          <a:p>
            <a:endParaRPr lang="bg-BG" dirty="0" smtClean="0"/>
          </a:p>
          <a:p>
            <a:endParaRPr lang="bg-BG" dirty="0" smtClean="0"/>
          </a:p>
          <a:p>
            <a:endParaRPr lang="bg-BG" dirty="0"/>
          </a:p>
        </p:txBody>
      </p:sp>
      <p:sp>
        <p:nvSpPr>
          <p:cNvPr id="4" name="Текстово поле 3"/>
          <p:cNvSpPr txBox="1"/>
          <p:nvPr/>
        </p:nvSpPr>
        <p:spPr>
          <a:xfrm>
            <a:off x="1857356" y="1857364"/>
            <a:ext cx="42382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    Симпатична </a:t>
            </a:r>
          </a:p>
          <a:p>
            <a:r>
              <a:rPr lang="bg-BG" sz="2400" b="1" dirty="0" err="1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къдравелка</a:t>
            </a:r>
            <a:r>
              <a:rPr lang="bg-BG" sz="24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-</a:t>
            </a:r>
          </a:p>
          <a:p>
            <a:r>
              <a:rPr lang="bg-BG" sz="24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 всички ме наричат:</a:t>
            </a:r>
          </a:p>
          <a:p>
            <a:r>
              <a:rPr lang="bg-BG" sz="24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“Леля Зелка!”</a:t>
            </a:r>
            <a:endParaRPr lang="bg-BG" sz="2400" b="1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93402431_large_2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97000" y="0"/>
            <a:ext cx="6350000" cy="5715016"/>
          </a:xfrm>
          <a:prstGeom prst="rect">
            <a:avLst/>
          </a:prstGeom>
        </p:spPr>
      </p:pic>
      <p:sp>
        <p:nvSpPr>
          <p:cNvPr id="3" name="Текстово поле 2"/>
          <p:cNvSpPr txBox="1"/>
          <p:nvPr/>
        </p:nvSpPr>
        <p:spPr>
          <a:xfrm>
            <a:off x="3500430" y="6215082"/>
            <a:ext cx="1785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ЧУШКА</a:t>
            </a:r>
            <a:endParaRPr lang="bg-BG" sz="32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102586095_large_OVOSCH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Текстово поле 2"/>
          <p:cNvSpPr txBox="1"/>
          <p:nvPr/>
        </p:nvSpPr>
        <p:spPr>
          <a:xfrm>
            <a:off x="1428728" y="1428736"/>
            <a:ext cx="3940502" cy="230832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endParaRPr lang="bg-BG" dirty="0" smtClean="0"/>
          </a:p>
          <a:p>
            <a:endParaRPr lang="bg-BG" dirty="0" smtClean="0"/>
          </a:p>
          <a:p>
            <a:endParaRPr lang="bg-BG" dirty="0" smtClean="0"/>
          </a:p>
          <a:p>
            <a:endParaRPr lang="bg-BG" dirty="0" smtClean="0"/>
          </a:p>
          <a:p>
            <a:endParaRPr lang="bg-BG" dirty="0" smtClean="0"/>
          </a:p>
          <a:p>
            <a:endParaRPr lang="bg-BG" dirty="0" smtClean="0"/>
          </a:p>
          <a:p>
            <a:endParaRPr lang="bg-BG" dirty="0" smtClean="0"/>
          </a:p>
          <a:p>
            <a:endParaRPr lang="bg-BG" dirty="0"/>
          </a:p>
        </p:txBody>
      </p:sp>
      <p:sp>
        <p:nvSpPr>
          <p:cNvPr id="4" name="Текстово поле 3"/>
          <p:cNvSpPr txBox="1"/>
          <p:nvPr/>
        </p:nvSpPr>
        <p:spPr>
          <a:xfrm>
            <a:off x="1500166" y="1857364"/>
            <a:ext cx="33491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Аз червеничка съм дружка-всички ме</a:t>
            </a:r>
          </a:p>
          <a:p>
            <a:r>
              <a:rPr lang="bg-BG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наричат чушка! </a:t>
            </a:r>
            <a:endParaRPr lang="bg-BG" sz="2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93402433_large_2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97000" y="0"/>
            <a:ext cx="6350000" cy="6604000"/>
          </a:xfrm>
          <a:prstGeom prst="rect">
            <a:avLst/>
          </a:prstGeom>
        </p:spPr>
      </p:pic>
      <p:sp>
        <p:nvSpPr>
          <p:cNvPr id="3" name="Текстово поле 2"/>
          <p:cNvSpPr txBox="1"/>
          <p:nvPr/>
        </p:nvSpPr>
        <p:spPr>
          <a:xfrm>
            <a:off x="3357554" y="5929330"/>
            <a:ext cx="19288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32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ЧЕСЪН</a:t>
            </a:r>
            <a:endParaRPr lang="bg-BG" sz="3200" b="1" dirty="0">
              <a:solidFill>
                <a:schemeClr val="accent2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102586106_large_OVOSCH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Текстово поле 2"/>
          <p:cNvSpPr txBox="1"/>
          <p:nvPr/>
        </p:nvSpPr>
        <p:spPr>
          <a:xfrm>
            <a:off x="1214414" y="1214422"/>
            <a:ext cx="4099199" cy="147732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endParaRPr lang="bg-BG" dirty="0" smtClean="0"/>
          </a:p>
          <a:p>
            <a:endParaRPr lang="bg-BG" dirty="0" smtClean="0"/>
          </a:p>
          <a:p>
            <a:endParaRPr lang="bg-BG" dirty="0" smtClean="0"/>
          </a:p>
          <a:p>
            <a:endParaRPr lang="bg-BG" dirty="0" smtClean="0"/>
          </a:p>
          <a:p>
            <a:endParaRPr lang="bg-BG" dirty="0"/>
          </a:p>
        </p:txBody>
      </p:sp>
      <p:sp>
        <p:nvSpPr>
          <p:cNvPr id="4" name="Текстово поле 3"/>
          <p:cNvSpPr txBox="1"/>
          <p:nvPr/>
        </p:nvSpPr>
        <p:spPr>
          <a:xfrm>
            <a:off x="1285852" y="1142984"/>
            <a:ext cx="4196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Аз лечител съм велик</a:t>
            </a:r>
          </a:p>
          <a:p>
            <a:r>
              <a:rPr lang="bg-BG" sz="2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и преборвам всеки грип!</a:t>
            </a:r>
          </a:p>
          <a:p>
            <a:r>
              <a:rPr lang="bg-BG" sz="2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И на пролет,и на есен</a:t>
            </a:r>
          </a:p>
          <a:p>
            <a:r>
              <a:rPr lang="bg-BG" sz="2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се лекувайте със чесън!</a:t>
            </a:r>
            <a:endParaRPr lang="bg-BG" sz="24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93402435_large_2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43042" y="254000"/>
            <a:ext cx="6103958" cy="6350000"/>
          </a:xfrm>
          <a:prstGeom prst="rect">
            <a:avLst/>
          </a:prstGeom>
        </p:spPr>
      </p:pic>
      <p:sp>
        <p:nvSpPr>
          <p:cNvPr id="4" name="Текстово поле 3"/>
          <p:cNvSpPr txBox="1"/>
          <p:nvPr/>
        </p:nvSpPr>
        <p:spPr>
          <a:xfrm>
            <a:off x="3214678" y="6286520"/>
            <a:ext cx="30953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3200" b="1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КРАСТАВИЦИ</a:t>
            </a:r>
            <a:endParaRPr lang="bg-BG" sz="3200" b="1" dirty="0">
              <a:solidFill>
                <a:srgbClr val="92D05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102586093_4663906_prevustih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Текстово поле 2"/>
          <p:cNvSpPr txBox="1"/>
          <p:nvPr/>
        </p:nvSpPr>
        <p:spPr>
          <a:xfrm>
            <a:off x="1357290" y="1928802"/>
            <a:ext cx="2247731" cy="175432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endParaRPr lang="bg-BG" dirty="0" smtClean="0"/>
          </a:p>
          <a:p>
            <a:endParaRPr lang="bg-BG" dirty="0" smtClean="0"/>
          </a:p>
          <a:p>
            <a:endParaRPr lang="bg-BG" dirty="0" smtClean="0"/>
          </a:p>
          <a:p>
            <a:endParaRPr lang="bg-BG" dirty="0" smtClean="0"/>
          </a:p>
          <a:p>
            <a:endParaRPr lang="bg-BG" dirty="0" smtClean="0"/>
          </a:p>
          <a:p>
            <a:r>
              <a:rPr lang="bg-BG" dirty="0" smtClean="0"/>
              <a:t>                                       </a:t>
            </a:r>
          </a:p>
        </p:txBody>
      </p:sp>
      <p:sp>
        <p:nvSpPr>
          <p:cNvPr id="4" name="Текстово поле 3"/>
          <p:cNvSpPr txBox="1"/>
          <p:nvPr/>
        </p:nvSpPr>
        <p:spPr>
          <a:xfrm>
            <a:off x="1214414" y="1928802"/>
            <a:ext cx="257176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К</a:t>
            </a:r>
            <a:r>
              <a:rPr lang="bg-BG" sz="20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РАСТАВИЦА </a:t>
            </a:r>
          </a:p>
          <a:p>
            <a:r>
              <a:rPr lang="bg-BG" sz="20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ХРУПАЙ СЛАДКО-</a:t>
            </a:r>
          </a:p>
          <a:p>
            <a:r>
              <a:rPr lang="bg-BG" sz="20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ДАЙ НА МАМА И   НА ТАТКО!</a:t>
            </a:r>
          </a:p>
          <a:p>
            <a:endParaRPr lang="bg-BG" sz="2400" b="1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Текстово поле 4"/>
          <p:cNvSpPr txBox="1"/>
          <p:nvPr/>
        </p:nvSpPr>
        <p:spPr>
          <a:xfrm>
            <a:off x="5786446" y="1643050"/>
            <a:ext cx="1031051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endParaRPr lang="bg-BG" dirty="0" smtClean="0"/>
          </a:p>
          <a:p>
            <a:endParaRPr lang="bg-BG" dirty="0" smtClean="0"/>
          </a:p>
          <a:p>
            <a:endParaRPr lang="bg-BG" dirty="0" smtClean="0"/>
          </a:p>
          <a:p>
            <a:endParaRPr lang="bg-BG" dirty="0"/>
          </a:p>
        </p:txBody>
      </p:sp>
      <p:sp>
        <p:nvSpPr>
          <p:cNvPr id="6" name="Текстово поле 5"/>
          <p:cNvSpPr txBox="1"/>
          <p:nvPr/>
        </p:nvSpPr>
        <p:spPr>
          <a:xfrm>
            <a:off x="5929322" y="1071546"/>
            <a:ext cx="22860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b="1" dirty="0" smtClean="0">
                <a:solidFill>
                  <a:srgbClr val="7030A0"/>
                </a:solidFill>
              </a:rPr>
              <a:t>А</a:t>
            </a:r>
            <a:r>
              <a:rPr lang="bg-BG" sz="24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з лилав съм и голям-симпатяга-</a:t>
            </a:r>
          </a:p>
          <a:p>
            <a:r>
              <a:rPr lang="bg-BG" sz="24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Патладжан!</a:t>
            </a:r>
            <a:endParaRPr lang="bg-BG" sz="24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102586102_large_OVOSCH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Текстово поле 2"/>
          <p:cNvSpPr txBox="1"/>
          <p:nvPr/>
        </p:nvSpPr>
        <p:spPr>
          <a:xfrm>
            <a:off x="1214414" y="1214422"/>
            <a:ext cx="4286280" cy="175432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endParaRPr lang="bg-BG" dirty="0" smtClean="0"/>
          </a:p>
          <a:p>
            <a:endParaRPr lang="bg-BG" dirty="0" smtClean="0"/>
          </a:p>
          <a:p>
            <a:endParaRPr lang="bg-BG" dirty="0" smtClean="0"/>
          </a:p>
          <a:p>
            <a:endParaRPr lang="bg-BG" dirty="0" smtClean="0"/>
          </a:p>
          <a:p>
            <a:endParaRPr lang="bg-BG" dirty="0" smtClean="0"/>
          </a:p>
          <a:p>
            <a:endParaRPr lang="bg-BG" dirty="0"/>
          </a:p>
        </p:txBody>
      </p:sp>
      <p:sp>
        <p:nvSpPr>
          <p:cNvPr id="4" name="Текстово поле 3"/>
          <p:cNvSpPr txBox="1"/>
          <p:nvPr/>
        </p:nvSpPr>
        <p:spPr>
          <a:xfrm>
            <a:off x="1357290" y="1571612"/>
            <a:ext cx="40719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Аз червено съм цвекло-</a:t>
            </a:r>
          </a:p>
          <a:p>
            <a:r>
              <a:rPr lang="bg-BG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имам славно потекло</a:t>
            </a:r>
          </a:p>
          <a:p>
            <a:r>
              <a:rPr lang="bg-BG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 полезно съм за сто! </a:t>
            </a:r>
            <a:endParaRPr lang="bg-BG" sz="2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102586103_large_OVOSCH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Текстово поле 2"/>
          <p:cNvSpPr txBox="1"/>
          <p:nvPr/>
        </p:nvSpPr>
        <p:spPr>
          <a:xfrm>
            <a:off x="1357290" y="1357298"/>
            <a:ext cx="3786214" cy="203132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endParaRPr lang="bg-BG" dirty="0" smtClean="0"/>
          </a:p>
          <a:p>
            <a:endParaRPr lang="bg-BG" dirty="0" smtClean="0"/>
          </a:p>
          <a:p>
            <a:endParaRPr lang="bg-BG" dirty="0" smtClean="0"/>
          </a:p>
          <a:p>
            <a:endParaRPr lang="bg-BG" dirty="0" smtClean="0"/>
          </a:p>
          <a:p>
            <a:endParaRPr lang="bg-BG" dirty="0" smtClean="0"/>
          </a:p>
          <a:p>
            <a:endParaRPr lang="bg-BG" dirty="0" smtClean="0"/>
          </a:p>
          <a:p>
            <a:endParaRPr lang="bg-BG" dirty="0"/>
          </a:p>
        </p:txBody>
      </p:sp>
      <p:sp>
        <p:nvSpPr>
          <p:cNvPr id="4" name="Текстово поле 3"/>
          <p:cNvSpPr txBox="1"/>
          <p:nvPr/>
        </p:nvSpPr>
        <p:spPr>
          <a:xfrm>
            <a:off x="1357290" y="1571612"/>
            <a:ext cx="40253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Аз съм вкусна,хей деца-</a:t>
            </a:r>
          </a:p>
          <a:p>
            <a:r>
              <a:rPr lang="bg-BG" sz="24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дар богат за вашата софра!Тиквичка е </a:t>
            </a:r>
            <a:r>
              <a:rPr lang="bg-BG" sz="2400" b="1" dirty="0" err="1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мойто</a:t>
            </a:r>
            <a:r>
              <a:rPr lang="bg-BG" sz="24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име,</a:t>
            </a:r>
            <a:r>
              <a:rPr lang="bg-BG" sz="2400" b="1" dirty="0" err="1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моля-накуси</a:t>
            </a:r>
            <a:r>
              <a:rPr lang="bg-BG" sz="24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ме! </a:t>
            </a:r>
            <a:endParaRPr lang="bg-BG" sz="2400" b="1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102586109_large_OVOSCH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Текстово поле 2"/>
          <p:cNvSpPr txBox="1"/>
          <p:nvPr/>
        </p:nvSpPr>
        <p:spPr>
          <a:xfrm>
            <a:off x="1857356" y="1214422"/>
            <a:ext cx="3714776" cy="175432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g-BG" dirty="0" smtClean="0"/>
              <a:t>                                                              </a:t>
            </a:r>
          </a:p>
          <a:p>
            <a:endParaRPr lang="bg-BG" dirty="0" smtClean="0"/>
          </a:p>
          <a:p>
            <a:endParaRPr lang="bg-BG" dirty="0" smtClean="0"/>
          </a:p>
          <a:p>
            <a:endParaRPr lang="bg-BG" dirty="0" smtClean="0"/>
          </a:p>
          <a:p>
            <a:endParaRPr lang="bg-BG" dirty="0" smtClean="0"/>
          </a:p>
          <a:p>
            <a:endParaRPr lang="bg-BG" dirty="0"/>
          </a:p>
        </p:txBody>
      </p:sp>
      <p:sp>
        <p:nvSpPr>
          <p:cNvPr id="4" name="Текстово поле 3"/>
          <p:cNvSpPr txBox="1"/>
          <p:nvPr/>
        </p:nvSpPr>
        <p:spPr>
          <a:xfrm>
            <a:off x="1857356" y="1214422"/>
            <a:ext cx="371477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Аз съм малка репичка червена-за салата вкусна съм определена!</a:t>
            </a:r>
          </a:p>
          <a:p>
            <a:endParaRPr lang="bg-BG" sz="24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endParaRPr lang="bg-BG" sz="2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102586113_large_OVOSCH1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Текстово поле 2"/>
          <p:cNvSpPr txBox="1"/>
          <p:nvPr/>
        </p:nvSpPr>
        <p:spPr>
          <a:xfrm>
            <a:off x="2571736" y="1142984"/>
            <a:ext cx="4310795" cy="203132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bg-BG" dirty="0" smtClean="0"/>
              <a:t>                                                                              </a:t>
            </a:r>
          </a:p>
          <a:p>
            <a:endParaRPr lang="bg-BG" dirty="0" smtClean="0"/>
          </a:p>
          <a:p>
            <a:endParaRPr lang="bg-BG" dirty="0" smtClean="0"/>
          </a:p>
          <a:p>
            <a:endParaRPr lang="bg-BG" dirty="0" smtClean="0"/>
          </a:p>
          <a:p>
            <a:endParaRPr lang="bg-BG" dirty="0" smtClean="0"/>
          </a:p>
          <a:p>
            <a:endParaRPr lang="bg-BG" dirty="0" smtClean="0"/>
          </a:p>
          <a:p>
            <a:endParaRPr lang="bg-BG" dirty="0"/>
          </a:p>
        </p:txBody>
      </p:sp>
      <p:sp>
        <p:nvSpPr>
          <p:cNvPr id="4" name="Текстово поле 3"/>
          <p:cNvSpPr txBox="1"/>
          <p:nvPr/>
        </p:nvSpPr>
        <p:spPr>
          <a:xfrm>
            <a:off x="2928926" y="1357298"/>
            <a:ext cx="382553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Аз съм зеле-карфиол,</a:t>
            </a:r>
          </a:p>
          <a:p>
            <a:r>
              <a:rPr lang="bg-BG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мен слагат ме в туршия</a:t>
            </a:r>
          </a:p>
          <a:p>
            <a:r>
              <a:rPr lang="bg-BG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със вода и сол!</a:t>
            </a:r>
            <a:endParaRPr lang="bg-BG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93402436_large_2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97000" y="254000"/>
            <a:ext cx="6350000" cy="4889512"/>
          </a:xfrm>
          <a:prstGeom prst="rect">
            <a:avLst/>
          </a:prstGeom>
        </p:spPr>
      </p:pic>
      <p:sp>
        <p:nvSpPr>
          <p:cNvPr id="3" name="Текстово поле 2"/>
          <p:cNvSpPr txBox="1"/>
          <p:nvPr/>
        </p:nvSpPr>
        <p:spPr>
          <a:xfrm>
            <a:off x="3071802" y="5500702"/>
            <a:ext cx="60491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0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В презентацията са използвани</a:t>
            </a:r>
          </a:p>
          <a:p>
            <a:r>
              <a:rPr lang="bg-BG" sz="20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картинки от руски сайтове,текстовете са мои.</a:t>
            </a:r>
          </a:p>
          <a:p>
            <a:r>
              <a:rPr lang="bg-BG" sz="2000" b="1" dirty="0" err="1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Изг</a:t>
            </a:r>
            <a:r>
              <a:rPr lang="bg-BG" sz="20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.:Елена </a:t>
            </a:r>
            <a:r>
              <a:rPr lang="bg-BG" sz="2000" b="1" dirty="0" err="1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Дивизиева</a:t>
            </a:r>
            <a:endParaRPr lang="bg-BG" sz="2000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</TotalTime>
  <Words>262</Words>
  <Application>Microsoft Office PowerPoint</Application>
  <PresentationFormat>On-screen Show (4:3)</PresentationFormat>
  <Paragraphs>145</Paragraphs>
  <Slides>33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тема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divizieva_63@abv.bg</dc:creator>
  <cp:lastModifiedBy>Kami</cp:lastModifiedBy>
  <cp:revision>109</cp:revision>
  <dcterms:created xsi:type="dcterms:W3CDTF">2014-08-08T08:29:51Z</dcterms:created>
  <dcterms:modified xsi:type="dcterms:W3CDTF">2017-03-13T05:42:10Z</dcterms:modified>
</cp:coreProperties>
</file>